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3"/>
    <p:sldId id="860" r:id="rId4"/>
    <p:sldId id="861" r:id="rId5"/>
    <p:sldId id="862" r:id="rId6"/>
    <p:sldId id="863" r:id="rId7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DF2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七年级 上 江苏专版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语篇导航-DA.eps" descr="id:21474864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4514" y="2542440"/>
            <a:ext cx="1651000" cy="40322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是一张餐厅菜单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介绍了餐厅所提供的食物和价格。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930528"/>
            <a:ext cx="10441160" cy="13784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54846" y="836712"/>
            <a:ext cx="6264696" cy="5675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restaurant NOT 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020" algn="l"/>
                <a:tab pos="5563870" algn="l"/>
                <a:tab pos="90582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Hamburgers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Salads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020" algn="l"/>
                <a:tab pos="5563870" algn="l"/>
                <a:tab pos="9058275" algn="l"/>
              </a:tabLst>
            </a:pPr>
            <a:endParaRPr lang="en-US" altLang="zh-CN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020" algn="l"/>
                <a:tab pos="5563870" algn="l"/>
                <a:tab pos="9058275" algn="l"/>
              </a:tabLst>
            </a:pP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020" algn="l"/>
                <a:tab pos="5563870" algn="l"/>
                <a:tab pos="9058275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have for breakfast in the restaurant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89020" algn="l"/>
                <a:tab pos="5563870" algn="l"/>
                <a:tab pos="90582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Tacos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Noodles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Toastie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Waffles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9263558" y="126876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18667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“Chicken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burger”“Cookies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“Drinks”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可知，餐厅有汉堡包、曲奇饼和饮料，但是没有沙拉。故选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6527254" y="3523655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内容占位符 2"/>
          <p:cNvSpPr txBox="1"/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Breakfast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“Ham &amp; cheese toastie”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可知，早餐可以吃烤三明治。故选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90550" y="1351320"/>
            <a:ext cx="5953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</a:rPr>
              <a:t>√</a:t>
            </a:r>
            <a:endParaRPr kumimoji="0" lang="zh-CN" altLang="zh-CN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have $6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you choose to have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Sausage rolls and large milk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Pies and aqua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Chicken ham rolls and swings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Chicken chips and hash browns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“Sausage rolls $3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“Large milk $3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可知，如果有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美元，可以选择香肠卷和一大杯牛奶。故选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639</Words>
  <Application>WPS 演示</Application>
  <PresentationFormat>自定义</PresentationFormat>
  <Paragraphs>31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470</cp:revision>
  <dcterms:created xsi:type="dcterms:W3CDTF">2020-11-06T05:24:00Z</dcterms:created>
  <dcterms:modified xsi:type="dcterms:W3CDTF">2025-09-16T02:31:32Z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C4244C366F834644A9E321CF8A36C219_12</vt:lpwstr>
  </property>
</Properties>
</file>